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Montserrat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-480" y="-10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-10-8.svg"/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-10-6.svg"/><Relationship Id="rId5" Type="http://schemas.openxmlformats.org/officeDocument/2006/relationships/image" Target="../media/image-10-4.svg"/><Relationship Id="rId4" Type="http://schemas.openxmlformats.org/officeDocument/2006/relationships/image" Target="../media/image-10-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-4-6.svg"/><Relationship Id="rId12" Type="http://schemas.openxmlformats.org/officeDocument/2006/relationships/image" Target="../media/image-4-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-4-3.sv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-4-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5786" y="759738"/>
            <a:ext cx="7992428" cy="3247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500"/>
              </a:lnSpc>
              <a:buNone/>
            </a:pPr>
            <a:r>
              <a:rPr lang="en-US" sz="68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 Learned from the Artificial Intelligence Course</a:t>
            </a:r>
            <a:endParaRPr lang="en-US" sz="6800" dirty="0"/>
          </a:p>
        </p:txBody>
      </p:sp>
      <p:sp>
        <p:nvSpPr>
          <p:cNvPr id="4" name="Text 1"/>
          <p:cNvSpPr/>
          <p:nvPr/>
        </p:nvSpPr>
        <p:spPr>
          <a:xfrm>
            <a:off x="575786" y="4253627"/>
            <a:ext cx="799242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575786" y="4701897"/>
            <a:ext cx="799242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575786" y="5150168"/>
            <a:ext cx="7992428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Exploring the theory, algorithms, and practical implementation of intelligent systems through coursework and hands-on projects.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75786" y="5861685"/>
            <a:ext cx="799242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063E5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Presented By: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575786" y="6309955"/>
            <a:ext cx="799242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063E5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Afifa Islam Chy Sabiha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75786" y="6758226"/>
            <a:ext cx="799242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063E5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Id: 0562320005101068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75786" y="7206496"/>
            <a:ext cx="799242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063E5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Course Code: CSE-06133115(Theory) &amp; CSE-06133116(Lab)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7413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3217069" y="1820108"/>
            <a:ext cx="1639133" cy="1265992"/>
          </a:xfrm>
          <a:prstGeom prst="roundRect">
            <a:avLst>
              <a:gd name="adj" fmla="val 2567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5535" y="2300645"/>
            <a:ext cx="304681" cy="30468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072777" y="20366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Search Matters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072777" y="2522815"/>
            <a:ext cx="600587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Choosing right strategy impacts efficiency dramatically.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2505670" y="3070860"/>
            <a:ext cx="11258193" cy="15240"/>
          </a:xfrm>
          <a:prstGeom prst="roundRect">
            <a:avLst>
              <a:gd name="adj" fmla="val 2132502"/>
            </a:avLst>
          </a:prstGeom>
          <a:solidFill>
            <a:srgbClr val="BACFDD"/>
          </a:solidFill>
          <a:ln/>
        </p:spPr>
      </p:sp>
      <p:sp>
        <p:nvSpPr>
          <p:cNvPr id="8" name="Shape 5"/>
          <p:cNvSpPr/>
          <p:nvPr/>
        </p:nvSpPr>
        <p:spPr>
          <a:xfrm>
            <a:off x="2397443" y="3194328"/>
            <a:ext cx="3278386" cy="1265992"/>
          </a:xfrm>
          <a:prstGeom prst="roundRect">
            <a:avLst>
              <a:gd name="adj" fmla="val 2567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45162" y="3674864"/>
            <a:ext cx="304681" cy="30468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892403" y="34109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Heuristics Help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892403" y="3897035"/>
            <a:ext cx="55350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Domain knowledge guides search more effectively.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4144923" y="4445079"/>
            <a:ext cx="9618940" cy="15240"/>
          </a:xfrm>
          <a:prstGeom prst="roundRect">
            <a:avLst>
              <a:gd name="adj" fmla="val 2132502"/>
            </a:avLst>
          </a:prstGeom>
          <a:solidFill>
            <a:srgbClr val="BACFDD"/>
          </a:solidFill>
          <a:ln/>
        </p:spPr>
      </p:sp>
      <p:sp>
        <p:nvSpPr>
          <p:cNvPr id="13" name="Shape 9"/>
          <p:cNvSpPr/>
          <p:nvPr/>
        </p:nvSpPr>
        <p:spPr>
          <a:xfrm>
            <a:off x="1577816" y="4568547"/>
            <a:ext cx="4917638" cy="1265992"/>
          </a:xfrm>
          <a:prstGeom prst="roundRect">
            <a:avLst>
              <a:gd name="adj" fmla="val 2567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4788" y="5049083"/>
            <a:ext cx="304681" cy="30468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712029" y="47851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Games Teach AI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12029" y="5271254"/>
            <a:ext cx="49513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Adversarial problems reveal core AI principles.</a:t>
            </a:r>
            <a:endParaRPr lang="en-US" sz="1700" dirty="0"/>
          </a:p>
        </p:txBody>
      </p:sp>
      <p:sp>
        <p:nvSpPr>
          <p:cNvPr id="17" name="Shape 12"/>
          <p:cNvSpPr/>
          <p:nvPr/>
        </p:nvSpPr>
        <p:spPr>
          <a:xfrm>
            <a:off x="5784175" y="5819299"/>
            <a:ext cx="7979688" cy="15240"/>
          </a:xfrm>
          <a:prstGeom prst="roundRect">
            <a:avLst>
              <a:gd name="adj" fmla="val 2132502"/>
            </a:avLst>
          </a:prstGeom>
          <a:solidFill>
            <a:srgbClr val="BACFDD"/>
          </a:solidFill>
          <a:ln/>
        </p:spPr>
      </p:sp>
      <p:sp>
        <p:nvSpPr>
          <p:cNvPr id="18" name="Shape 13"/>
          <p:cNvSpPr/>
          <p:nvPr/>
        </p:nvSpPr>
        <p:spPr>
          <a:xfrm>
            <a:off x="758309" y="5942767"/>
            <a:ext cx="6556891" cy="1612702"/>
          </a:xfrm>
          <a:prstGeom prst="roundRect">
            <a:avLst>
              <a:gd name="adj" fmla="val 2015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84414" y="6596658"/>
            <a:ext cx="304681" cy="30468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31775" y="6159341"/>
            <a:ext cx="516171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Implementation Solidifies Understanding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31775" y="6645473"/>
            <a:ext cx="612374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Building systems reveals theory's practical power and limitations.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9095" y="297894"/>
            <a:ext cx="352865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                                      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79095" y="870704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290" y="654129"/>
            <a:ext cx="6933128" cy="69331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03331" y="2809426"/>
            <a:ext cx="3148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accent1">
                    <a:lumMod val="75000"/>
                  </a:schemeClr>
                </a:solidFill>
              </a:rPr>
              <a:t>Thank You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3776" y="4421688"/>
            <a:ext cx="55945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</a:t>
            </a:r>
            <a:r>
              <a:rPr lang="en-US" dirty="0" smtClean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special thanks to the course instructor</a:t>
            </a:r>
          </a:p>
          <a:p>
            <a:r>
              <a:rPr lang="en-US" dirty="0" smtClean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b="1" dirty="0" smtClean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Mr. </a:t>
            </a:r>
            <a:r>
              <a:rPr lang="en-US" b="1" dirty="0" err="1" smtClean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Razorshi</a:t>
            </a:r>
            <a:r>
              <a:rPr lang="en-US" b="1" dirty="0" smtClean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b="1" dirty="0" err="1" smtClean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Prozzwal</a:t>
            </a:r>
            <a:r>
              <a:rPr lang="en-US" b="1" dirty="0" smtClean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b="1" dirty="0" err="1" smtClean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Talukder</a:t>
            </a:r>
            <a:r>
              <a:rPr lang="en-US" b="1" dirty="0" smtClean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Sir,</a:t>
            </a:r>
          </a:p>
          <a:p>
            <a:r>
              <a:rPr lang="en-US" dirty="0" smtClean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making AI simple and inspiring. </a:t>
            </a:r>
          </a:p>
          <a:p>
            <a:r>
              <a:rPr lang="en-US" dirty="0" smtClean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was a wonderful experience learning and</a:t>
            </a:r>
          </a:p>
          <a:p>
            <a:r>
              <a:rPr lang="en-US" dirty="0" smtClean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applying AI concepts.</a:t>
            </a:r>
            <a:r>
              <a:rPr lang="en-US" b="1" dirty="0" smtClean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85975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Course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897386"/>
            <a:ext cx="3705344" cy="1974652"/>
          </a:xfrm>
          <a:prstGeom prst="roundRect">
            <a:avLst>
              <a:gd name="adj" fmla="val 1645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8904" y="31215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Theory Foundations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8904" y="3607713"/>
            <a:ext cx="325695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AI concepts, search algorithms, and game-playing strategies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628" y="2897386"/>
            <a:ext cx="3705463" cy="1974652"/>
          </a:xfrm>
          <a:prstGeom prst="roundRect">
            <a:avLst>
              <a:gd name="adj" fmla="val 1645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0823" y="3121581"/>
            <a:ext cx="319242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Practical Implementation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0823" y="3607713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Building intelligent systems using Python and advanced algorithms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088612"/>
            <a:ext cx="7627382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68904" y="5312807"/>
            <a:ext cx="304847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Real-World Applications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8904" y="5798939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Games, optimisation, and constraint satisfaction problems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435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921681"/>
            <a:ext cx="917709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Foundations of Artificial Intelligence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51758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AI?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748695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Artificial intelligence focuses on creating systems that can perceive their environment, learn from experience, and make intelligent decisions to achieve specific goals.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7139" y="51758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Goals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87139" y="574869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Simulate human intelligence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7139" y="617112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Solve complex problems efficiently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87139" y="659356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 autonomous decision-making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51667"/>
            <a:ext cx="648974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Agents and Environments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09764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how intelligent agents interact with their surroundings is fundamental to AI design.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1844635" y="325112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Agent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3737253"/>
            <a:ext cx="393704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Perceives and acts within an environment</a:t>
            </a:r>
            <a:endParaRPr lang="en-US" sz="17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688074"/>
            <a:ext cx="4589740" cy="4589740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7121" y="3684925"/>
            <a:ext cx="324088" cy="3240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4932" y="325112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Environment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4932" y="3737253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External world with properties and dynamics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0270" y="2688074"/>
            <a:ext cx="4589740" cy="458974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8834" y="3684925"/>
            <a:ext cx="324088" cy="32408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4932" y="58818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Sensors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4932" y="6367939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Percepts from the environment</a:t>
            </a:r>
            <a:endParaRPr lang="en-US" sz="17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0270" y="2688074"/>
            <a:ext cx="4589740" cy="4589740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88834" y="5956637"/>
            <a:ext cx="324088" cy="32408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44635" y="58818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Actions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58309" y="6367939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Responses that affect the state</a:t>
            </a:r>
            <a:endParaRPr lang="en-US" sz="17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0270" y="2688074"/>
            <a:ext cx="4589740" cy="4589740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17121" y="5956637"/>
            <a:ext cx="324088" cy="3240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7790" y="504468"/>
            <a:ext cx="7861221" cy="1205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Search Algorithms: Finding Solutions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127790" y="1984891"/>
            <a:ext cx="7861221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Search strategies explore possible solutions systematically. Uninformed search methods explore blindly without domain knowledge.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27790" y="2777252"/>
            <a:ext cx="732949" cy="1099542"/>
          </a:xfrm>
          <a:prstGeom prst="roundRect">
            <a:avLst>
              <a:gd name="adj" fmla="val 36005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56866" y="3155156"/>
            <a:ext cx="274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043976" y="2960489"/>
            <a:ext cx="241125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Breadth-First Search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043976" y="3371731"/>
            <a:ext cx="6945035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Explores all nodes at current depth before moving deeper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127790" y="4060031"/>
            <a:ext cx="732949" cy="1099542"/>
          </a:xfrm>
          <a:prstGeom prst="roundRect">
            <a:avLst>
              <a:gd name="adj" fmla="val 36005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356866" y="4437936"/>
            <a:ext cx="274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7043976" y="4243268"/>
            <a:ext cx="241125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Depth-First Search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043976" y="4654510"/>
            <a:ext cx="6945035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Explores as far as possible along each branch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127790" y="5342811"/>
            <a:ext cx="732949" cy="1099542"/>
          </a:xfrm>
          <a:prstGeom prst="roundRect">
            <a:avLst>
              <a:gd name="adj" fmla="val 36005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56866" y="5720715"/>
            <a:ext cx="274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043976" y="5526048"/>
            <a:ext cx="241125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Iterative Deepening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7043976" y="5937290"/>
            <a:ext cx="6945035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Combines benefits of BFS and DFS approaches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127790" y="6625590"/>
            <a:ext cx="732949" cy="1099542"/>
          </a:xfrm>
          <a:prstGeom prst="roundRect">
            <a:avLst>
              <a:gd name="adj" fmla="val 36005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356866" y="7003494"/>
            <a:ext cx="274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043976" y="6808827"/>
            <a:ext cx="241125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Bidirectional Search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7043976" y="7220069"/>
            <a:ext cx="6945035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Searches from goal and start simultaneously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4234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Informed Search: Using Knowledge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392680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Informed search strategies use heuristic information to guide the search more efficiently toward the goal.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3329821"/>
            <a:ext cx="3705344" cy="2367082"/>
          </a:xfrm>
          <a:prstGeom prst="roundRect">
            <a:avLst>
              <a:gd name="adj" fmla="val 13730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05364" y="357687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Best-First Search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05364" y="4063008"/>
            <a:ext cx="321123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Expands nodes with best heuristic value first, prioritising promising candidates.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228" y="3329821"/>
            <a:ext cx="3705463" cy="2367082"/>
          </a:xfrm>
          <a:prstGeom prst="roundRect">
            <a:avLst>
              <a:gd name="adj" fmla="val 13730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27282" y="357687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Beam Search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27282" y="4063008"/>
            <a:ext cx="321135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Limits search width by keeping only the k most promising nodes at each level.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58309" y="5913477"/>
            <a:ext cx="7627382" cy="1673662"/>
          </a:xfrm>
          <a:prstGeom prst="roundRect">
            <a:avLst>
              <a:gd name="adj" fmla="val 19418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05364" y="61605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A* Algorithm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05364" y="6646664"/>
            <a:ext cx="713327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Combines actual cost and heuristic estimate, balancing optimality with efficiency for optimal pathfinding.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28305"/>
            <a:ext cx="759630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Classic Problem: The 8-Puzzle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9825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Problem Description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555319"/>
            <a:ext cx="4018359" cy="3813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63E5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8 Puzzle Problem is a classic problem in artificial intelligence (AI) and is often used to teach problem-solving techniques, particularly in the areas of search algorithms and heuristic optimization. It consists of a 3x3 grid with 8 numbered tiles and one empty space, where the objective is to move the tiles around to match a predefined goal configurationA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926" y="2009656"/>
            <a:ext cx="4019669" cy="4019669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8852" y="2009656"/>
            <a:ext cx="4018359" cy="40183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8309" y="6807756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Learning outcome: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Understanding heuristics like Manhattan distance and implementing efficient search strategies to solve real optimisation problems.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41358"/>
            <a:ext cx="642532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Game-Playing Algorithms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37898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Adversarial search enables systems to compete intelligently against opponents by evaluating possible moves and consequences.</a:t>
            </a:r>
            <a:endParaRPr lang="en-US" sz="1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3316129"/>
            <a:ext cx="1083231" cy="16127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58114" y="35327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Minimax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058114" y="4018836"/>
            <a:ext cx="63275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Explores game tree assuming opponent plays optimally; maximises own score whilst minimising opponent's.</a:t>
            </a:r>
            <a:endParaRPr lang="en-US" sz="17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928830"/>
            <a:ext cx="1083231" cy="195941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58114" y="514540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Alpha-Beta Pruning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058114" y="5631537"/>
            <a:ext cx="632757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Optimises minimax by eliminating branches that cannot influence final decision, reducing computation dramatically.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731" y="715804"/>
            <a:ext cx="7734538" cy="1324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Hands-On Implementation: Python Projects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04731" y="2342436"/>
            <a:ext cx="7734538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Theory comes alive through practical implementation. Three projects demonstrated core game-playing algorithms: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4731" y="3213021"/>
            <a:ext cx="453033" cy="453033"/>
          </a:xfrm>
          <a:prstGeom prst="roundRect">
            <a:avLst>
              <a:gd name="adj" fmla="val 6667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72239" y="3240762"/>
            <a:ext cx="317897" cy="397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1359098" y="3282196"/>
            <a:ext cx="264961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Tic-Tac-Toe Game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359098" y="3734038"/>
            <a:ext cx="7080171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Built an unbeatable AI opponent using minimax algorithm with perfect game-tree evaluation and optimal move selection.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04731" y="4780836"/>
            <a:ext cx="453033" cy="453033"/>
          </a:xfrm>
          <a:prstGeom prst="roundRect">
            <a:avLst>
              <a:gd name="adj" fmla="val 6667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72239" y="4808577"/>
            <a:ext cx="317897" cy="397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8"/>
          <p:cNvSpPr/>
          <p:nvPr/>
        </p:nvSpPr>
        <p:spPr>
          <a:xfrm>
            <a:off x="1359098" y="4850011"/>
            <a:ext cx="264961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Chess Implementation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359098" y="5301853"/>
            <a:ext cx="7080171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Implemented board representation, move generation, and evaluated positions using alpha-beta pruning for efficient search.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4731" y="6348651"/>
            <a:ext cx="453033" cy="453033"/>
          </a:xfrm>
          <a:prstGeom prst="roundRect">
            <a:avLst>
              <a:gd name="adj" fmla="val 6667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72239" y="6376392"/>
            <a:ext cx="317897" cy="397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2"/>
          <p:cNvSpPr/>
          <p:nvPr/>
        </p:nvSpPr>
        <p:spPr>
          <a:xfrm>
            <a:off x="1359098" y="6417826"/>
            <a:ext cx="34921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Two-Player Subtraction Game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1359098" y="6869668"/>
            <a:ext cx="7080171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Developed intelligent agents that use game algorithms to maximise winning chances through strategic analysis.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608</Words>
  <Application>Microsoft Office PowerPoint</Application>
  <PresentationFormat>Custom</PresentationFormat>
  <Paragraphs>100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Barlow Bold</vt:lpstr>
      <vt:lpstr>Calibri</vt:lpstr>
      <vt:lpstr>Montserrat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personal</dc:creator>
  <cp:lastModifiedBy>personal</cp:lastModifiedBy>
  <cp:revision>5</cp:revision>
  <dcterms:created xsi:type="dcterms:W3CDTF">2025-10-24T16:56:26Z</dcterms:created>
  <dcterms:modified xsi:type="dcterms:W3CDTF">2025-10-25T06:49:36Z</dcterms:modified>
</cp:coreProperties>
</file>